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6b3a07e0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6b3a07e0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fdedaed3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fdedaed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fdedaed3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fdedaed3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fdedaed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fdedaed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fdedaed3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fdedaed3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この辺りの解説を長くしても仕方がないので、ちょっと詳しめに作った感じを打ち消して、楕円を球面、平面に表すから色々あるんですよねぇ見たいな感じで短めに話す。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7a806890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7a806890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fdedaed3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fdedaed3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00a4b32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00a4b32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00a4b32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00a4b32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00a4b32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00a4b32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fdedae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fdedae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f00a4b324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f00a4b32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f00a4b32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f00a4b32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f6b3a07e0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f6b3a07e0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6b3a07e0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6b3a07e0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fdedaed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fdedaed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fdedaed3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fdedaed3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efdedaed3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efdedaed3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fdedaed3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efdedaed3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59636d0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59636d0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b3a07e0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b3a07e0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fdedaed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fdedaed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ありがとう！PyConJP！ってドーンって文字が落ちてきてっていうアニメーションにしたい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5a01835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5a01835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59636d0d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f59636d0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f59636d0d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f59636d0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f59636d0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f59636d0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59636d0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59636d0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59636d0d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59636d0d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6b3a07e0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6b3a07e0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6b3a07e0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6b3a07e0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59636d0d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59636d0d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b3a07e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b3a07e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efdedaed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efdedaed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f6b3a07e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f6b3a07e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f6b3a07e0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f6b3a07e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f6b3a07e0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f6b3a07e0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6b3a07e0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f6b3a07e0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6b3a07e0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6b3a07e0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f7070a12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f7070a12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f7070a12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f7070a12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f7070a12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f7070a12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7070a12d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f7070a12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6b3a07e0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f6b3a07e0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efdedaed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efdedaed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6b3a07e0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6b3a07e0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6b3a07e0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6b3a07e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6b3a07e0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6b3a07e0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6b3a07e0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6b3a07e0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6b3a07e0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6b3a07e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7145118e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f7145118e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7145118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f7145118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f7a806890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f7a806890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7a80689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7a80689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7a80689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7a80689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fdedaed3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fdedaed3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医療関係者、社会を支える全ての方たちありがとう！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7a80689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7a80689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161d9dc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161d9dc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7a806890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7a806890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6b3a07e0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6b3a07e0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oo.gl/maps/cFh66Zmg4j7cgfsG7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hapely.readthedocs.io/en/stable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nlftp.mlit.go.jp/ksj/gml/datalist/KsjTmplt-L03-b_r.html" TargetMode="External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nlftp.mlit.go.jp/ksj/gml/datalist/KsjTmplt-N03-v3_0.html#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yconjp.blogspot.com/2016/06/python-boot-camp-in-kyoto.html" TargetMode="External"/><Relationship Id="rId4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koujikozaki/GPS2LO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Relationship Id="rId4" Type="http://schemas.openxmlformats.org/officeDocument/2006/relationships/image" Target="../media/image2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Relationship Id="rId4" Type="http://schemas.openxmlformats.org/officeDocument/2006/relationships/image" Target="../media/image2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5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e-stat.go.jp/gi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jpg"/><Relationship Id="rId4" Type="http://schemas.openxmlformats.org/officeDocument/2006/relationships/image" Target="../media/image3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://www.youtube.com/watch?v=Y5cynCN_Oyo" TargetMode="External"/><Relationship Id="rId4" Type="http://schemas.openxmlformats.org/officeDocument/2006/relationships/image" Target="../media/image4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://www.youtube.com/watch?v=FZ8ONXlGiXA" TargetMode="External"/><Relationship Id="rId4" Type="http://schemas.openxmlformats.org/officeDocument/2006/relationships/image" Target="../media/image35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scihub.copernicus.eu/twiki/pub/SciHubWebPortal/TermsConditions/Sentinel_Data_Terms_and_Conditions.pdf" TargetMode="External"/><Relationship Id="rId4" Type="http://schemas.openxmlformats.org/officeDocument/2006/relationships/hyperlink" Target="https://scihub.copernicus.eu/" TargetMode="External"/><Relationship Id="rId5" Type="http://schemas.openxmlformats.org/officeDocument/2006/relationships/image" Target="../media/image4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3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geo-python-site.readthedocs.io/en/latest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shapely.readthedocs.io/en/stable/" TargetMode="External"/><Relationship Id="rId4" Type="http://schemas.openxmlformats.org/officeDocument/2006/relationships/hyperlink" Target="https://geopandas.org/" TargetMode="External"/><Relationship Id="rId5" Type="http://schemas.openxmlformats.org/officeDocument/2006/relationships/hyperlink" Target="http://xarray.pydata.org/en/stable/" TargetMode="External"/><Relationship Id="rId6" Type="http://schemas.openxmlformats.org/officeDocument/2006/relationships/hyperlink" Target="https://python-visualization.github.io/folium/" TargetMode="External"/><Relationship Id="rId7" Type="http://schemas.openxmlformats.org/officeDocument/2006/relationships/hyperlink" Target="https://plotly.com/python/" TargetMode="External"/><Relationship Id="rId8" Type="http://schemas.openxmlformats.org/officeDocument/2006/relationships/hyperlink" Target="https://deckgl.readthedocs.io/en/lates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hub.com/koujikozaki/GPS2LOD" TargetMode="External"/><Relationship Id="rId4" Type="http://schemas.openxmlformats.org/officeDocument/2006/relationships/hyperlink" Target="https://www.e-stat.go.jp/gis" TargetMode="External"/><Relationship Id="rId5" Type="http://schemas.openxmlformats.org/officeDocument/2006/relationships/hyperlink" Target="https://www.eorc.jaxa.jp/ptree/index_j.html" TargetMode="External"/><Relationship Id="rId6" Type="http://schemas.openxmlformats.org/officeDocument/2006/relationships/hyperlink" Target="https://scihub.copernicus.eu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9275" y="1357050"/>
            <a:ext cx="8520600" cy="12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GIS with Python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68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PyConJP2021 2021/10/15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Chomoku LLC: Hideyuki Ogawa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位置データに関して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 コロナ禍の私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コロナ禍、外に出れない・・・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家で仕事をしている私の行動範囲（2020/3 - 2021/10 99%）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北: MKボウル上賀茂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南: 京都駅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西: 金閣寺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東: 銀閣寺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といっても京都の人くらいにしかわからないですよねぇ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グーグルマップを使って見る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というわけで、グーグルで見てみましょう！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Googlemap: マイプレイス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https://goo.gl/maps/cFh66Zmg4j7cgfsG7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google は賢い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グーグルだと場所の名称でプロットされる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ex. 銀閣寺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住所: </a:t>
            </a:r>
            <a:r>
              <a:rPr lang="ja" sz="1200">
                <a:solidFill>
                  <a:schemeClr val="dk1"/>
                </a:solidFill>
              </a:rPr>
              <a:t>〒606-8402 京都府京都市左京区銀閣寺町2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多分　地名 -&gt; 住所 -&gt; 経度緯度 でプロットされてると推測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銀閣寺　座標で検索 -&gt; 35.0270° N, 135.7983° 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ジオコーディング</a:t>
            </a:r>
            <a:endParaRPr/>
          </a:p>
        </p:txBody>
      </p:sp>
      <p:sp>
        <p:nvSpPr>
          <p:cNvPr id="133" name="Google Shape;13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位置データをPCでプロットする際に住所を渡してもできない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緯度経度などの数値で指定する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地名・住所などから緯度経度への変換をジオコーディングと呼ぶ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ジオコーディング事例(googleのgeocoding API: 要API_KEY)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475" y="2704850"/>
            <a:ext cx="5111050" cy="20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よく使われる座標</a:t>
            </a:r>
            <a:endParaRPr/>
          </a:p>
        </p:txBody>
      </p:sp>
      <p:sp>
        <p:nvSpPr>
          <p:cNvPr id="140" name="Google Shape;14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緯度経度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緯度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南北を表現（90度まで）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赤道を0度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経度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東西を表現（180度まで）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本初子午線を0度: グリニッジ天文台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から102．478m東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/>
              <a:t>小数</a:t>
            </a:r>
            <a:r>
              <a:rPr lang="ja" sz="1400"/>
              <a:t>で表現される場合もあるが度・分・秒で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400"/>
              <a:t>　　表現されることも多く、分秒を60で割る必要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ja" sz="1400"/>
              <a:t>緯度経度を数値で表現すると位置が特定できる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/>
              <a:t>一方で、表現が複数存在し・・・・</a:t>
            </a:r>
            <a:endParaRPr sz="1400"/>
          </a:p>
        </p:txBody>
      </p:sp>
      <p:sp>
        <p:nvSpPr>
          <p:cNvPr id="141" name="Google Shape;141;p26"/>
          <p:cNvSpPr txBox="1"/>
          <p:nvPr/>
        </p:nvSpPr>
        <p:spPr>
          <a:xfrm>
            <a:off x="4985400" y="4327700"/>
            <a:ext cx="32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Peter Mercator, Public domain, ウィキメディア・コモンズ経由で</a:t>
            </a:r>
            <a:endParaRPr/>
          </a:p>
        </p:txBody>
      </p:sp>
      <p:pic>
        <p:nvPicPr>
          <p:cNvPr id="142" name="Google Shape;14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895" y="1113512"/>
            <a:ext cx="3583799" cy="311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座標参照系（CRS）</a:t>
            </a:r>
            <a:endParaRPr/>
          </a:p>
        </p:txBody>
      </p:sp>
      <p:sp>
        <p:nvSpPr>
          <p:cNvPr id="148" name="Google Shape;14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位置を表現するための定義が複数存在する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でこぼこ楕円の地球をどうするかを定義する測地系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地球を球体で表現するか？平面で表現するかの座標系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多数存在する測地系と座標系の組み合わせ =&gt; 座標参照系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GeoRepositoryというサイトによると、6547のCRSがあるようだ</a:t>
            </a:r>
            <a:endParaRPr/>
          </a:p>
          <a:p>
            <a:pPr indent="-3175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 sz="1300">
                <a:solidFill>
                  <a:srgbClr val="2C2F34"/>
                </a:solidFill>
                <a:highlight>
                  <a:srgbClr val="FFFFFF"/>
                </a:highlight>
              </a:rPr>
              <a:t>The International Association of Oil &amp; Gas Producers (IOGP) による運営だそうだ</a:t>
            </a:r>
            <a:endParaRPr b="1" sz="1300">
              <a:solidFill>
                <a:srgbClr val="2C2F34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この辺りに注意しないと、全然位置データを活かせないとかなる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完全な解説は困難なので、本などを参照ください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場所の表現。shapelyを使う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https://shapely.readthedocs.io/en/stable/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Point(点)、LineString（線）、Polygon（面）を使って空間を表現する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x, y の順に数値を渡す（経度・緯度）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それぞれをまとめてしまう Multi* もある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Point : MultiPoint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LineString : MultiString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Polygon : MultiPolygon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行動範囲をPointで表現</a:t>
            </a:r>
            <a:endParaRPr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経度緯度で表現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MultiPointにすると、4つの点で表示される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09750"/>
            <a:ext cx="3951675" cy="20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375" y="2109749"/>
            <a:ext cx="4411826" cy="15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行動範囲を</a:t>
            </a:r>
            <a:r>
              <a:rPr lang="ja"/>
              <a:t>LineString</a:t>
            </a:r>
            <a:r>
              <a:rPr lang="ja"/>
              <a:t>で表現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Point</a:t>
            </a:r>
            <a:r>
              <a:rPr lang="ja"/>
              <a:t>を複数LineStringに渡すと線で表現される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東西と南北を線にしてみる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813" y="2153852"/>
            <a:ext cx="6954375" cy="25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行動範囲をPolygonで表現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Pointを複数Polygonに渡すと面で表現される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4</a:t>
            </a:r>
            <a:r>
              <a:rPr lang="ja"/>
              <a:t>点を面に変換する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963" y="1943175"/>
            <a:ext cx="4922075" cy="29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075" y="112675"/>
            <a:ext cx="3062175" cy="30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Hideyuki Ogawa (@ogawahideyuki)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Chomoku LLC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Kyoto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</a:t>
            </a:r>
            <a:r>
              <a:rPr lang="ja"/>
              <a:t>プロットする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folium</a:t>
            </a:r>
            <a:r>
              <a:rPr lang="ja"/>
              <a:t>で可視化する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0" y="1017725"/>
            <a:ext cx="4649151" cy="39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</a:t>
            </a:r>
            <a:r>
              <a:rPr lang="ja"/>
              <a:t>座標系を変換して距離を測る</a:t>
            </a:r>
            <a:endParaRPr/>
          </a:p>
        </p:txBody>
      </p:sp>
      <p:sp>
        <p:nvSpPr>
          <p:cNvPr id="189" name="Google Shape;189;p33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距離を測ったりする場合、座標参照系変更する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今回の場合 EPSG4326 =&gt; EPSG6674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そうすることにより線分の距離を計測できる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色々な属性で色々データが取得できる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00" y="2571750"/>
            <a:ext cx="3664650" cy="23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400" y="2571750"/>
            <a:ext cx="4048358" cy="23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197" name="Google Shape;19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まとまった位置データを扱う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まとまった位置データを扱う: 2つのデータ形式</a:t>
            </a:r>
            <a:endParaRPr/>
          </a:p>
        </p:txBody>
      </p:sp>
      <p:sp>
        <p:nvSpPr>
          <p:cNvPr id="209" name="Google Shape;209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ラスタデータ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画像に座標が埋め込まれたデータ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ファイルフォーマット: GeoTIFFなど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ライブラリ: rasterio, </a:t>
            </a:r>
            <a:r>
              <a:rPr b="1" lang="ja"/>
              <a:t>xarray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ベクタデータ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ポイントやラインストリング、ポリゴンから作られるデータ座標データ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ファイルフォーマット: Shape、GeoJSON、KMLなど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Shapeは3－5個くらいのファイルから構成される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他は1つ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ライブラリ: </a:t>
            </a:r>
            <a:r>
              <a:rPr b="1" lang="ja"/>
              <a:t>geopandas</a:t>
            </a:r>
            <a:endParaRPr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まとまった位置データを扱う: ラスターデータ</a:t>
            </a:r>
            <a:endParaRPr/>
          </a:p>
        </p:txBody>
      </p:sp>
      <p:sp>
        <p:nvSpPr>
          <p:cNvPr id="215" name="Google Shape;21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データ: 国土数値情報: 土地利用細分メッシュ（ラスタ版）データ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https://nlftp.mlit.go.jp/ksj/gml/datalist/KsjTmplt-L03-b_r.html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ここでは京都近辺を扱う: 5235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zipを解凍してtifファイルをxarrayのopen_rasterio関数で読み込み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データは各地点の100mメッシュに土地被覆分類の値が格納されている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実際の読み込みとオブジェクト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6" name="Google Shape;21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775" y="2869950"/>
            <a:ext cx="6460427" cy="21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まとまった位置データを扱う: ラスターデータ２</a:t>
            </a:r>
            <a:endParaRPr/>
          </a:p>
        </p:txBody>
      </p:sp>
      <p:sp>
        <p:nvSpPr>
          <p:cNvPr id="222" name="Google Shape;22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私の1年半の行動範囲を切り出す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plotメソッドで可視化できる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xarrayを使うと、データの切り出しも容易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切り出したい軸を指定して値を渡す(この場合、私の行動範囲を渡した)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375" y="2356776"/>
            <a:ext cx="5781249" cy="26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まとまった位置データを扱う: ベクターデータ</a:t>
            </a:r>
            <a:endParaRPr/>
          </a:p>
        </p:txBody>
      </p:sp>
      <p:sp>
        <p:nvSpPr>
          <p:cNvPr id="229" name="Google Shape;229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利用データ: 国土数値情報: 行政区域データ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https://nlftp.mlit.go.jp/ksj/gml/datalist/KsjTmplt-N03-v3_0.html#</a:t>
            </a:r>
            <a:r>
              <a:rPr lang="ja"/>
              <a:t>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例によって今回扱うのは京都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ZIPにはshape, geojson両方が含まれる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foliumで可視化する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45" y="2678550"/>
            <a:ext cx="3004450" cy="17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475" y="2629413"/>
            <a:ext cx="5086149" cy="18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まとまった位置データを扱う: ベクターデータ２</a:t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私の行動範囲の区はどれか調べる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intersectsメソッドを使う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そこだけをfoliumを使って可視化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水色の部分がベクターデータ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グーグルの衛星画像を用いて観察する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個人的に左京区の長さに驚き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325" y="1463200"/>
            <a:ext cx="3094924" cy="31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12125"/>
            <a:ext cx="4907025" cy="17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On PyConJP Blog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399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ja" u="sng">
                <a:solidFill>
                  <a:schemeClr val="hlink"/>
                </a:solidFill>
                <a:hlinkClick r:id="rId3"/>
              </a:rPr>
              <a:t>Python Boot Camp in 京都を開催しました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038" y="1093925"/>
            <a:ext cx="4183927" cy="28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活用案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個人の行動データ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活用案: 個人の行動データ(1)</a:t>
            </a:r>
            <a:endParaRPr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データ: GPS trajectory linked data project のリポジトリにあるデータ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https://github.com/koujikozaki/GPS2LOD</a:t>
            </a:r>
            <a:r>
              <a:rPr lang="ja"/>
              <a:t> (CC4.0)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CSVファイル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内容: あるカンファレンス時の行動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時間と位置データ、高度、スピードなどのデータがある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データ処理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今回活用するのはスピード、位置情報、個人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30分おきのデータに変換（元データは時間がバラバラなため、今回発表用の加工）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少数で存在する位置情報をshapely.geometry.Point型に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DataFrame =&gt; GeoDataFrameに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CSV =&gt; GeoJson ファイルに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個人の行動データ(2)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全員の行動の中心点は？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MultiPointのcentroid属性で取得できるが、移動の中心になる・・・（左）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少数である位置データからmedianを作った（右）: ビンゴ！</a:t>
            </a:r>
            <a:endParaRPr/>
          </a:p>
        </p:txBody>
      </p:sp>
      <p:pic>
        <p:nvPicPr>
          <p:cNvPr id="264" name="Google Shape;2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571750"/>
            <a:ext cx="4084500" cy="244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00" y="2568129"/>
            <a:ext cx="4084500" cy="245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個人の行動データ(3)</a:t>
            </a:r>
            <a:endParaRPr/>
          </a:p>
        </p:txBody>
      </p:sp>
      <p:sp>
        <p:nvSpPr>
          <p:cNvPr id="271" name="Google Shape;27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全ての人の行動を観察する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頻度が多かった場所などをヒートマップを使って観察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各個人を色で分けで観察</a:t>
            </a:r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29575"/>
            <a:ext cx="4136599" cy="24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232" y="2429575"/>
            <a:ext cx="4085068" cy="24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個人の行動データ(4)</a:t>
            </a:r>
            <a:endParaRPr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ある時点の各個人のスピードを円の大きさで表現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集まり具合をヒートマップで表現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124" y="1997976"/>
            <a:ext cx="4913752" cy="29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個人の行動データ(5)</a:t>
            </a:r>
            <a:endParaRPr/>
          </a:p>
        </p:txBody>
      </p:sp>
      <p:sp>
        <p:nvSpPr>
          <p:cNvPr id="286" name="Google Shape;286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各個人の1日の緯度距離を比較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座標参照系を変更して、メートルで表現（EPSG4326 =&gt; EPSG6673）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13" y="1951125"/>
            <a:ext cx="5234576" cy="30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実際の活用法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299" name="Google Shape;299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実際の活用法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国勢調査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国勢調査(1)</a:t>
            </a:r>
            <a:endParaRPr/>
          </a:p>
        </p:txBody>
      </p:sp>
      <p:sp>
        <p:nvSpPr>
          <p:cNvPr id="305" name="Google Shape;305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国勢調査は国の最も重要な統計調査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各家庭の構成人数や年齢などのデータも得れる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全国、町・字で分けられたもの、1km、500m、250mメッシュでデータが作成されている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統計データと境界データが別に置かれており、地域のデータはその2つをマージして作成する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csvとshapeで取得できる（zipに固められている）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https://www.e-stat.go.jp/gis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今回は人口など基本統計に関する事項を使って、マーケティングする事例を示す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0から14歳にマーケティング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海外の方にマーケティング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国勢調査(2)</a:t>
            </a:r>
            <a:endParaRPr/>
          </a:p>
        </p:txBody>
      </p:sp>
      <p:sp>
        <p:nvSpPr>
          <p:cNvPr id="311" name="Google Shape;311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京都の中心部が含まれるデータを作りました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250メートルメッシュで、人口総数、男女比、年齢構成、世帯数などのデータ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KEY_CODEで位置データとマージした</a:t>
            </a:r>
            <a:endParaRPr/>
          </a:p>
        </p:txBody>
      </p:sp>
      <p:pic>
        <p:nvPicPr>
          <p:cNvPr id="312" name="Google Shape;3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200" y="2136525"/>
            <a:ext cx="4599598" cy="27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Writing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4078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I write about Dash. Dash is plotly’s Web Framework.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599" y="1152475"/>
            <a:ext cx="1901649" cy="269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425" y="1135709"/>
            <a:ext cx="1901650" cy="272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国勢調査(3)</a:t>
            </a:r>
            <a:endParaRPr/>
          </a:p>
        </p:txBody>
      </p:sp>
      <p:sp>
        <p:nvSpPr>
          <p:cNvPr id="318" name="Google Shape;31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京阪神で250メートル当たり300人以上、40%を超える地域を探す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人数だと都市圏に集中する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割合でフィルターすると、山間部も含むようになるが絶対数が少ない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0～14歳人口を使って、若い層が多そうなエリアを探す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総数とレシオを作る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この辺りはPandas的な処理で作成できる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75" y="2878950"/>
            <a:ext cx="3278101" cy="195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125" y="2873793"/>
            <a:ext cx="3278098" cy="196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国勢調査(4)</a:t>
            </a:r>
            <a:endParaRPr/>
          </a:p>
        </p:txBody>
      </p:sp>
      <p:sp>
        <p:nvSpPr>
          <p:cNvPr id="326" name="Google Shape;326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コロナ禍で困っている外国人の方に情報を届ける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近くに外国人の方がおられない方ほど情報の取得が難しそう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250メートルメッシュで10人以下の地域を探す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475" y="2186375"/>
            <a:ext cx="4565049" cy="27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国勢調査(5)</a:t>
            </a:r>
            <a:endParaRPr/>
          </a:p>
        </p:txBody>
      </p:sp>
      <p:sp>
        <p:nvSpPr>
          <p:cNvPr id="333" name="Google Shape;333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10人以下が予想以上に多かったので、10人以上も調べてみた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50" y="1789050"/>
            <a:ext cx="5349502" cy="32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340" name="Google Shape;34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実際の活用法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346" name="Google Shape;346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実際の活用法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気象データ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活用案: 気象データ with xarray</a:t>
            </a:r>
            <a:endParaRPr/>
          </a:p>
        </p:txBody>
      </p:sp>
      <p:sp>
        <p:nvSpPr>
          <p:cNvPr id="352" name="Google Shape;352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データはPTree 気象データ　</a:t>
            </a: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「(c) JAXA・気象庁」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データ解説: </a:t>
            </a:r>
            <a:r>
              <a:rPr lang="ja" sz="1700">
                <a:solidFill>
                  <a:schemeClr val="dk1"/>
                </a:solidFill>
              </a:rPr>
              <a:t>https://www.eorc.jaxa.jp/ptree/userguide_j.html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非営利利用のみ。営利の場合購入しましょう！（安）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データはNetCDF形式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多次元アレイ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xarrayを使って読み込みます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やること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太陽光量の一日の変化を見る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53" name="Google Shape;3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500" y="2194050"/>
            <a:ext cx="4338224" cy="277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気象データ with xarray(2)</a:t>
            </a:r>
            <a:endParaRPr/>
          </a:p>
        </p:txBody>
      </p:sp>
      <p:sp>
        <p:nvSpPr>
          <p:cNvPr id="359" name="Google Shape;359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xarray</a:t>
            </a:r>
            <a:r>
              <a:rPr lang="ja"/>
              <a:t>の使い方は直感的で分かりやすい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pandasが使えたら行けると思う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UIも分かりやすい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ファイルをまとめて読み込むことも！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35-35.5 / 135-135.5のデータを使う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0" name="Google Shape;3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2830125"/>
            <a:ext cx="4049258" cy="17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977950"/>
            <a:ext cx="4409524" cy="25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気象データ with xarray and plotly</a:t>
            </a:r>
            <a:endParaRPr/>
          </a:p>
        </p:txBody>
      </p:sp>
      <p:sp>
        <p:nvSpPr>
          <p:cNvPr id="367" name="Google Shape;367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Plotly</a:t>
            </a:r>
            <a:r>
              <a:rPr lang="ja"/>
              <a:t>を使って時間ごとのデータを可視化する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動いた方が体感できる！！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JAXAのP-Tree、ひまわりのSWRをPlotlyを使って可視化" id="368" name="Google Shape;368;p59" title="pycon jaxa chomoku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525" y="1983825"/>
            <a:ext cx="3848950" cy="28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活用案: 気象データ with xarray and pydeck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4" name="Google Shape;37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一日の合計を表現する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場所ごとにグループバイして1日分を合計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pydeckを利用する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JAXAのひまわりデータをPydeckを用いて可視化" id="375" name="Google Shape;375;p60" title="pycon jaxa pydec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238" y="2159100"/>
            <a:ext cx="3381526" cy="25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381" name="Google Shape;381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実際の活用法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Hannani Python</a:t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Python community in Kyoto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Recently held Online!!!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Once a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Social Tipping!!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Donate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PyCharity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Red Cross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Japanese Student Service Organization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52475"/>
            <a:ext cx="4185400" cy="26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387" name="Google Shape;387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実際の活用法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衛星データ</a:t>
            </a:r>
            <a:endParaRPr b="1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type="title"/>
          </p:nvPr>
        </p:nvSpPr>
        <p:spPr>
          <a:xfrm>
            <a:off x="311700" y="47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衛星データ</a:t>
            </a:r>
            <a:endParaRPr/>
          </a:p>
        </p:txBody>
      </p:sp>
      <p:sp>
        <p:nvSpPr>
          <p:cNvPr id="393" name="Google Shape;393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利用データ Sentinel2 /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ライセンス</a:t>
            </a:r>
            <a:r>
              <a:rPr lang="ja"/>
              <a:t> Copernicus Open Access Hub (</a:t>
            </a:r>
            <a:r>
              <a:rPr lang="ja" u="sng">
                <a:solidFill>
                  <a:schemeClr val="hlink"/>
                </a:solidFill>
                <a:hlinkClick r:id="rId4"/>
              </a:rPr>
              <a:t>リンク</a:t>
            </a:r>
            <a:r>
              <a:rPr lang="ja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色々ファイルがあるが、ラスターデータがjp2ファイルにある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そのファイルをrioxarrayを使って読み込み処理する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1pixel / 10mのTCIイメージを読み込む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地元の田上山を観察する（都合1年前しかさかのぼれないので、その2つを比較する）</a:t>
            </a:r>
            <a:endParaRPr/>
          </a:p>
        </p:txBody>
      </p:sp>
      <p:pic>
        <p:nvPicPr>
          <p:cNvPr id="394" name="Google Shape;39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9063" y="2823450"/>
            <a:ext cx="4365874" cy="21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衛星データ2</a:t>
            </a:r>
            <a:endParaRPr/>
          </a:p>
        </p:txBody>
      </p:sp>
      <p:sp>
        <p:nvSpPr>
          <p:cNvPr id="400" name="Google Shape;400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そのまま可視化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大阪・京都・奈良・滋賀辺りの衛星画像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位置情報が経度・緯度でないので変更する（EPSG:32653 =&gt; EPSG:4326）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前もって準備していた田上山の見たい部分の位置データ呼び出し、切り取る</a:t>
            </a:r>
            <a:endParaRPr/>
          </a:p>
        </p:txBody>
      </p:sp>
      <p:pic>
        <p:nvPicPr>
          <p:cNvPr id="401" name="Google Shape;40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75" y="2571749"/>
            <a:ext cx="2368776" cy="23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225" y="2605948"/>
            <a:ext cx="2368776" cy="230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衛星データ3 : 2020/10/12</a:t>
            </a:r>
            <a:endParaRPr/>
          </a:p>
        </p:txBody>
      </p:sp>
      <p:pic>
        <p:nvPicPr>
          <p:cNvPr id="408" name="Google Shape;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707" y="1246325"/>
            <a:ext cx="3792594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衛星データ3 : 2021/10/2</a:t>
            </a:r>
            <a:endParaRPr/>
          </a:p>
        </p:txBody>
      </p:sp>
      <p:pic>
        <p:nvPicPr>
          <p:cNvPr id="414" name="Google Shape;41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450" y="1246625"/>
            <a:ext cx="3905091" cy="36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まとめ</a:t>
            </a:r>
            <a:endParaRPr/>
          </a:p>
        </p:txBody>
      </p:sp>
      <p:sp>
        <p:nvSpPr>
          <p:cNvPr id="420" name="Google Shape;42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Python</a:t>
            </a:r>
            <a:r>
              <a:rPr lang="ja"/>
              <a:t>で位置データを活用するのは容易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一方で、正確な知識はかなり複雑で、この辺りは専門家と協力して触りたいところ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データが整備されれば、社会課題の解決などに協力できそう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「どう行動していくか？」が、データが触れたり、コードが書けたりする私たちの課題かもしれません。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まとめ２</a:t>
            </a:r>
            <a:endParaRPr/>
          </a:p>
        </p:txBody>
      </p:sp>
      <p:pic>
        <p:nvPicPr>
          <p:cNvPr id="426" name="Google Shape;42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88" y="1017725"/>
            <a:ext cx="6620424" cy="35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8"/>
          <p:cNvSpPr txBox="1"/>
          <p:nvPr/>
        </p:nvSpPr>
        <p:spPr>
          <a:xfrm>
            <a:off x="4994400" y="4596900"/>
            <a:ext cx="414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from ghibli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https://www.ghibli.jp/works/mononoke/#frame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9"/>
          <p:cNvSpPr txBox="1"/>
          <p:nvPr>
            <p:ph type="title"/>
          </p:nvPr>
        </p:nvSpPr>
        <p:spPr>
          <a:xfrm>
            <a:off x="311700" y="68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ご清聴ありがとうございました</a:t>
            </a:r>
            <a:endParaRPr/>
          </a:p>
        </p:txBody>
      </p:sp>
      <p:sp>
        <p:nvSpPr>
          <p:cNvPr id="433" name="Google Shape;433;p69"/>
          <p:cNvSpPr txBox="1"/>
          <p:nvPr/>
        </p:nvSpPr>
        <p:spPr>
          <a:xfrm>
            <a:off x="2286000" y="2600100"/>
            <a:ext cx="64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425" y="1500725"/>
            <a:ext cx="5082050" cy="3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参考資料</a:t>
            </a:r>
            <a:endParaRPr/>
          </a:p>
        </p:txBody>
      </p:sp>
      <p:sp>
        <p:nvSpPr>
          <p:cNvPr id="440" name="Google Shape;440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books(only japanese)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地図リテラシー入門　羽田康祐　ペレ出版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その問題、デジタル地図が解決します　中島円　ペレ出版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GIS地理情報システム　矢野桂司　創元社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for study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GEO-PYTHON(</a:t>
            </a:r>
            <a:r>
              <a:rPr lang="ja" sz="1150">
                <a:solidFill>
                  <a:srgbClr val="333333"/>
                </a:solidFill>
                <a:highlight>
                  <a:srgbClr val="FFFFFF"/>
                </a:highlight>
              </a:rPr>
              <a:t>University of Helsinki</a:t>
            </a:r>
            <a:r>
              <a:rPr lang="ja"/>
              <a:t>) </a:t>
            </a:r>
            <a:r>
              <a:rPr lang="ja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Packeges</a:t>
            </a:r>
            <a:endParaRPr/>
          </a:p>
        </p:txBody>
      </p:sp>
      <p:sp>
        <p:nvSpPr>
          <p:cNvPr id="446" name="Google Shape;446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shapely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3"/>
              </a:rPr>
              <a:t>https://shapely.readthedocs.io/en/stable/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https://geopandas.org/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xarray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5"/>
              </a:rPr>
              <a:t>http://xarray.pydata.org/en/stable/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folium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6"/>
              </a:rPr>
              <a:t>https://python-visualization.github.io/folium/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plotly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7"/>
              </a:rPr>
              <a:t>https://plotly.com/python/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pydeck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8"/>
              </a:rPr>
              <a:t>https://deckgl.readthedocs.io/en/latest/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Thank you before my talk.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2056950"/>
            <a:ext cx="8520600" cy="21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ja" sz="10800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 ありがとう！</a:t>
            </a:r>
            <a:endParaRPr b="1" sz="10800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1197800" y="1533750"/>
            <a:ext cx="633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200">
                <a:latin typeface="MS PGothic"/>
                <a:ea typeface="MS PGothic"/>
                <a:cs typeface="MS PGothic"/>
                <a:sym typeface="MS PGothic"/>
              </a:rPr>
              <a:t>医療関係者ならびに社会を支える全ての方たちに</a:t>
            </a:r>
            <a:endParaRPr b="1" sz="2200">
              <a:latin typeface="MS PGothic"/>
              <a:ea typeface="MS PGothic"/>
              <a:cs typeface="MS PGothic"/>
              <a:sym typeface="MS PGothic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Data</a:t>
            </a:r>
            <a:endParaRPr/>
          </a:p>
        </p:txBody>
      </p:sp>
      <p:sp>
        <p:nvSpPr>
          <p:cNvPr id="452" name="Google Shape;45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2100">
                <a:solidFill>
                  <a:srgbClr val="202124"/>
                </a:solidFill>
                <a:highlight>
                  <a:srgbClr val="F8F9FA"/>
                </a:highlight>
              </a:rPr>
              <a:t>Behavior data of 11 people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GPS trajectory linked data project　</a:t>
            </a:r>
            <a:r>
              <a:rPr lang="ja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Link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kokuse-chosa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eStat Statistics GIS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https://www.e-stat.go.jp/gis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kokuse-chosa (2015) 250meter mesh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JAXA HIMAWARI MONITOR: </a:t>
            </a:r>
            <a:r>
              <a:rPr lang="ja" u="sng">
                <a:solidFill>
                  <a:schemeClr val="hlink"/>
                </a:solidFill>
                <a:hlinkClick r:id="rId5"/>
              </a:rPr>
              <a:t>Link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Sentinel2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Copernicus Open Access Hub: </a:t>
            </a:r>
            <a:r>
              <a:rPr lang="ja" u="sng">
                <a:solidFill>
                  <a:schemeClr val="hlink"/>
                </a:solidFill>
                <a:hlinkClick r:id="rId6"/>
              </a:rPr>
              <a:t>Link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トークの動機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仕事で多く位置データを扱った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我々の住むリアルワールドを扱うのに、位置データは重要だと痛感した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一方で、利用法などが語られることは少ない（私調べ）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トークすることにより、色々と他の方も語り始めるのではという期待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基礎的な部分とちょっとした使い方を話します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あと間違いも存在するかもしれませんので、お気づきの方はご指摘いただけますと幸いです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使うパッケージ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shapely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地理空間情報を扱う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地理空間情報を表で扱う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xarray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多次元データを扱う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folium / plotly / pydeck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位置データの可視化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